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367" r:id="rId3"/>
    <p:sldId id="533" r:id="rId4"/>
    <p:sldId id="534" r:id="rId5"/>
    <p:sldId id="550" r:id="rId6"/>
    <p:sldId id="551" r:id="rId7"/>
    <p:sldId id="552" r:id="rId8"/>
    <p:sldId id="553" r:id="rId9"/>
    <p:sldId id="546" r:id="rId10"/>
    <p:sldId id="548" r:id="rId11"/>
    <p:sldId id="547" r:id="rId12"/>
    <p:sldId id="556" r:id="rId13"/>
    <p:sldId id="554" r:id="rId14"/>
    <p:sldId id="555" r:id="rId15"/>
    <p:sldId id="444" r:id="rId16"/>
    <p:sldId id="384" r:id="rId17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75641" autoAdjust="0"/>
  </p:normalViewPr>
  <p:slideViewPr>
    <p:cSldViewPr>
      <p:cViewPr>
        <p:scale>
          <a:sx n="85" d="100"/>
          <a:sy n="85" d="100"/>
        </p:scale>
        <p:origin x="11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2018/8/23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2018/8/23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上一個步驟的輸出很多候選的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改善候選窗。將通過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的候選窗輸入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中，拒絕掉大部分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的窗口，繼續使用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合併。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多了一個全連接層，所以會取得更好的抑制假陽性的作用。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561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的處理方式和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層又多了一層卷基層，所以處理的結果會更精細，生成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個特徵點位置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這邊產生特徵點的部分我就比較少看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0413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053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604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18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幾個框都檢測到了人臉，但是我不需要這麼多的框，我需要找到一個最能表達人臉的框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我們的目標是一個人只保留一個最優的框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將所有框的得分排序，選中最高分及其對應的框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2214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遍歷其餘的框，如果和當前最高分框的重疊面積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(IOU)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大於一定閾值，我們就將框刪除。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249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從未處理的框中繼續選一個得分最高的，重複上述過程。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7891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結果如圖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859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可以接受任意尺寸的輸入圖像，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反捲積層對最後一個卷積層的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進行上採樣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使它恢復到輸入圖像相同的尺寸，從而可以對每個像素都產生了一個預測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同時保留了原始輸入圖像中的空間信息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最後在上採樣的特徵圖上進行逐像素分類。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簡單的來說，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的區域在把於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最後的全連接層換成捲積層，輸出的是一張已經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好的圖片。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77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5C41FDD1-A859-4C04-8695-B6AB8F015C5E}" type="datetimeFigureOut">
              <a:rPr lang="zh-TW" altLang="en-US" smtClean="0"/>
              <a:pPr>
                <a:defRPr/>
              </a:pPr>
              <a:t>2018/8/23</a:t>
            </a:fld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4.0287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MTCNN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C0F7A-B2AB-2944-BF63-2FDA3779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RNET (Refine Network)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1D6D1F9-718A-C64A-846F-49942A767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7584" y="1628800"/>
            <a:ext cx="5641618" cy="21602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2875589-90BC-794C-89B0-76BCA8181D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63" b="27036"/>
          <a:stretch/>
        </p:blipFill>
        <p:spPr>
          <a:xfrm>
            <a:off x="3347863" y="4052280"/>
            <a:ext cx="5306527" cy="13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92470-92D5-E749-B03D-62E3FFE7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ONET(Output Network)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60F18CC-F17A-5340-9DF5-2E82681C6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7" y="1988840"/>
            <a:ext cx="8142189" cy="1800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7EE829-6A5C-AF4C-929A-4C60A5033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04"/>
          <a:stretch/>
        </p:blipFill>
        <p:spPr>
          <a:xfrm>
            <a:off x="2339752" y="4365104"/>
            <a:ext cx="599530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5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D97E7-229F-0044-98FB-7B1495A6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 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CB73523-A9D4-684E-9C84-5A73FE9DD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1" y="1052736"/>
            <a:ext cx="7200800" cy="563462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B565A5-F297-F14D-B7DF-E481DD8A2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0" y="1052734"/>
            <a:ext cx="7178456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8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D97E7-229F-0044-98FB-7B1495A6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 (MTCNN)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CB73523-A9D4-684E-9C84-5A73FE9DD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1" y="1052736"/>
            <a:ext cx="7200800" cy="563462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6FC53AD-9776-7841-9935-FC091E5E8F4D}"/>
              </a:ext>
            </a:extLst>
          </p:cNvPr>
          <p:cNvSpPr txBox="1"/>
          <p:nvPr/>
        </p:nvSpPr>
        <p:spPr>
          <a:xfrm>
            <a:off x="7678470" y="5877272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12s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880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4C888-E8CC-2343-B3BF-BF44A1A0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 (HOG)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497EEE-1C19-1D47-8CA3-B138611EE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051200"/>
            <a:ext cx="7199997" cy="5634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0724409-6D12-2046-A761-E417C8AE3BE7}"/>
              </a:ext>
            </a:extLst>
          </p:cNvPr>
          <p:cNvSpPr txBox="1"/>
          <p:nvPr/>
        </p:nvSpPr>
        <p:spPr>
          <a:xfrm>
            <a:off x="7882069" y="5877272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30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 paper</a:t>
            </a:r>
          </a:p>
          <a:p>
            <a:pPr lvl="1">
              <a:defRPr/>
            </a:pPr>
            <a:r>
              <a:rPr lang="en-US" altLang="zh-TW" dirty="0"/>
              <a:t>Zhang, </a:t>
            </a:r>
            <a:r>
              <a:rPr lang="en-US" altLang="zh-TW" dirty="0" err="1"/>
              <a:t>Kaipeng</a:t>
            </a:r>
            <a:r>
              <a:rPr lang="en-US" altLang="zh-TW" dirty="0"/>
              <a:t>, et al. </a:t>
            </a:r>
            <a:r>
              <a:rPr lang="en-US" altLang="zh-TW" b="1" dirty="0"/>
              <a:t>"Joint face detection and alignment using multitask cascaded convolutional networks." </a:t>
            </a:r>
            <a:r>
              <a:rPr lang="en-US" altLang="zh-TW" dirty="0"/>
              <a:t>IEEE Signal Processing Letters 23.10 (2016): 1499-1503.</a:t>
            </a:r>
          </a:p>
          <a:p>
            <a:pPr lvl="1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973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 of </a:t>
            </a:r>
            <a:r>
              <a:rPr lang="en-US" altLang="zh-TW" dirty="0">
                <a:hlinkClick r:id="rId3"/>
              </a:rPr>
              <a:t>MTCNN</a:t>
            </a:r>
            <a:endParaRPr lang="en-US" altLang="zh-TW" dirty="0"/>
          </a:p>
          <a:p>
            <a:pPr>
              <a:defRPr/>
            </a:pPr>
            <a:r>
              <a:rPr lang="en-US" altLang="zh-TW" dirty="0" err="1"/>
              <a:t>PNet</a:t>
            </a:r>
            <a:endParaRPr lang="en-US" altLang="zh-TW" dirty="0"/>
          </a:p>
          <a:p>
            <a:pPr lvl="1">
              <a:defRPr/>
            </a:pPr>
            <a:r>
              <a:rPr lang="en-US" altLang="zh-TW" dirty="0"/>
              <a:t>NMS (</a:t>
            </a:r>
            <a:r>
              <a:rPr lang="en-US" altLang="zh-TW" b="1" dirty="0"/>
              <a:t>non maximum suppression</a:t>
            </a:r>
            <a:r>
              <a:rPr lang="en-US" altLang="zh-TW" dirty="0"/>
              <a:t>)</a:t>
            </a:r>
          </a:p>
          <a:p>
            <a:pPr>
              <a:defRPr/>
            </a:pPr>
            <a:r>
              <a:rPr lang="en-US" altLang="zh-TW" dirty="0" err="1"/>
              <a:t>RNet</a:t>
            </a:r>
            <a:endParaRPr lang="en-US" altLang="zh-TW" dirty="0"/>
          </a:p>
          <a:p>
            <a:pPr>
              <a:defRPr/>
            </a:pPr>
            <a:r>
              <a:rPr lang="en-US" altLang="zh-TW" dirty="0" err="1"/>
              <a:t>ONet</a:t>
            </a:r>
            <a:endParaRPr lang="en-US" altLang="zh-TW" dirty="0"/>
          </a:p>
          <a:p>
            <a:pPr>
              <a:defRPr/>
            </a:pPr>
            <a:r>
              <a:rPr lang="en-US" altLang="zh-TW" dirty="0"/>
              <a:t>DEMO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2521D-2FCA-5F48-BF9B-0E66F805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MTCNN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FB49D5-CB23-D046-98A3-0CEA72AF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176117"/>
          </a:xfrm>
        </p:spPr>
        <p:txBody>
          <a:bodyPr/>
          <a:lstStyle/>
          <a:p>
            <a:r>
              <a:rPr kumimoji="1" lang="en-US" altLang="zh-TW" dirty="0"/>
              <a:t>MTCNN: Joint Face Detection and Alignment using Multi-task Cascaded Convolutional Networks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815896-403B-0441-AC10-63A30309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41148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9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515DD-3600-204B-96EF-8C4705B5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PNET (Proposal Network)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CF3477F-80EF-FF49-8A99-33F817B57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021" y="1340768"/>
            <a:ext cx="6141083" cy="24482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B83575-E197-4C44-A5AD-B8D8F354F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857" b="51515"/>
          <a:stretch/>
        </p:blipFill>
        <p:spPr>
          <a:xfrm>
            <a:off x="3275856" y="3933056"/>
            <a:ext cx="5404147" cy="140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92470-92D5-E749-B03D-62E3FFE7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NMS (Non-maximum suppression)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2B6DA63-C274-CA46-AB67-B75CD034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916832"/>
            <a:ext cx="595548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92470-92D5-E749-B03D-62E3FFE7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NMS (Non-maximum suppression)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2B6DA63-C274-CA46-AB67-B75CD034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916832"/>
            <a:ext cx="5955488" cy="26642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3BD5B55-C646-A346-AB1F-B1458EFFB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1929731"/>
            <a:ext cx="5955488" cy="2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59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92470-92D5-E749-B03D-62E3FFE7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NMS (Non-maximum suppression)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2B6DA63-C274-CA46-AB67-B75CD034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916832"/>
            <a:ext cx="5955488" cy="26642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67FA690-7200-5E48-9C31-094417532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99" y="1931294"/>
            <a:ext cx="5949602" cy="26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6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92470-92D5-E749-B03D-62E3FFE7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NMS (Non-maximum suppression)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2B6DA63-C274-CA46-AB67-B75CD034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916832"/>
            <a:ext cx="5955488" cy="26642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61AC1CC-D400-1A45-BBA9-2909454BA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1927936"/>
            <a:ext cx="5955488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F4E3B-1FBB-0845-A638-ED2990AF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FCN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20AA9-8168-844E-8803-60240AE13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CNN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FCN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A8E223-1CC7-C74B-9A8D-5408458B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165" y="1268760"/>
            <a:ext cx="6290748" cy="17998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15FD85-DBE0-CC4A-A3ED-4166BA6B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164" y="3825080"/>
            <a:ext cx="5447115" cy="26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55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51925</TotalTime>
  <Words>586</Words>
  <Application>Microsoft Macintosh PowerPoint</Application>
  <PresentationFormat>如螢幕大小 (4:3)</PresentationFormat>
  <Paragraphs>58</Paragraphs>
  <Slides>16</Slides>
  <Notes>13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新細明體</vt:lpstr>
      <vt:lpstr>標楷體</vt:lpstr>
      <vt:lpstr>宋体</vt:lpstr>
      <vt:lpstr>Arial</vt:lpstr>
      <vt:lpstr>Calibri</vt:lpstr>
      <vt:lpstr>Times New Roman</vt:lpstr>
      <vt:lpstr>Wingdings</vt:lpstr>
      <vt:lpstr>Wingdings 2</vt:lpstr>
      <vt:lpstr>壁窗</vt:lpstr>
      <vt:lpstr>MTCNN</vt:lpstr>
      <vt:lpstr>Outline</vt:lpstr>
      <vt:lpstr>Introduction of MTCNN</vt:lpstr>
      <vt:lpstr>PNET (Proposal Network)</vt:lpstr>
      <vt:lpstr>NMS (Non-maximum suppression)</vt:lpstr>
      <vt:lpstr>NMS (Non-maximum suppression)</vt:lpstr>
      <vt:lpstr>NMS (Non-maximum suppression)</vt:lpstr>
      <vt:lpstr>NMS (Non-maximum suppression)</vt:lpstr>
      <vt:lpstr>FCN</vt:lpstr>
      <vt:lpstr>RNET (Refine Network)</vt:lpstr>
      <vt:lpstr>ONET(Output Network)</vt:lpstr>
      <vt:lpstr>DEMO </vt:lpstr>
      <vt:lpstr>DEMO (MTCNN)</vt:lpstr>
      <vt:lpstr>DEMO (HOG)</vt:lpstr>
      <vt:lpstr>Related Work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3959</cp:revision>
  <dcterms:created xsi:type="dcterms:W3CDTF">2008-11-09T17:03:56Z</dcterms:created>
  <dcterms:modified xsi:type="dcterms:W3CDTF">2018-08-23T08:55:18Z</dcterms:modified>
</cp:coreProperties>
</file>